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Playfair Display Semi Bold" panose="020B0604020202020204" charset="0"/>
      <p:regular r:id="rId15"/>
    </p:embeddedFont>
    <p:embeddedFont>
      <p:font typeface="Public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174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11" Type="http://schemas.openxmlformats.org/officeDocument/2006/relationships/hyperlink" Target="https://github.com/DivyaElumalai1326/Vibeaithon" TargetMode="External"/><Relationship Id="rId5" Type="http://schemas.openxmlformats.org/officeDocument/2006/relationships/image" Target="../media/image18.png"/><Relationship Id="rId10" Type="http://schemas.openxmlformats.org/officeDocument/2006/relationships/hyperlink" Target="https://www.linkedin.com/in/divyaelumalai1326" TargetMode="External"/><Relationship Id="rId4" Type="http://schemas.openxmlformats.org/officeDocument/2006/relationships/image" Target="../media/image17.svg"/><Relationship Id="rId9" Type="http://schemas.openxmlformats.org/officeDocument/2006/relationships/hyperlink" Target="mailto:divyaes2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97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ReSave AI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8645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Cutting Food Waste Through Intelligent Prediction &amp; Redistribution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695825"/>
            <a:ext cx="6038255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          </a:t>
            </a:r>
            <a:r>
              <a:rPr lang="en-US" sz="3550" b="1" dirty="0">
                <a:solidFill>
                  <a:srgbClr val="204C8E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Team NovaCore </a:t>
            </a: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                   VIBEAITHON 2025</a:t>
            </a:r>
            <a:endParaRPr lang="en-US" sz="35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11B6A-BE6E-FCB7-4165-4D9A0E24F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460" y="496967"/>
            <a:ext cx="5799296" cy="564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                          Our Resave AI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423035"/>
            <a:ext cx="13365480" cy="6806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F7EA07-5B33-5BF8-2192-C5F714828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74639"/>
            <a:ext cx="3978116" cy="305633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28" y="1874639"/>
            <a:ext cx="3978116" cy="31353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7" y="1874639"/>
            <a:ext cx="3978116" cy="2864287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872067" y="499407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1"/>
          <p:cNvSpPr/>
          <p:nvPr/>
        </p:nvSpPr>
        <p:spPr>
          <a:xfrm>
            <a:off x="793790" y="59012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F0675-2745-0D73-26B8-88A5D7197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7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Our Ask &amp; Vision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415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203858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C2C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2563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Mentorship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3626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Scaling AI &amp; IoT integration expertise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0415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0DEDC"/>
          </a:solidFill>
          <a:ln w="762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451396" y="203858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CC4E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22563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Partnerships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3626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NGOs, hotels, government bodies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0415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0DEDC"/>
          </a:solidFill>
          <a:ln w="7620">
            <a:solidFill>
              <a:srgbClr val="B4DAE4"/>
            </a:solidFill>
            <a:prstDash val="solid"/>
          </a:ln>
          <a:effectLst>
            <a:outerShdw dist="2032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9874568" y="203858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4DAE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225635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Support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3626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Cloud credits &amp; incubation for pilot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765033"/>
            <a:ext cx="13042821" cy="35957"/>
          </a:xfrm>
          <a:prstGeom prst="rect">
            <a:avLst/>
          </a:prstGeom>
          <a:solidFill>
            <a:srgbClr val="6F655D">
              <a:alpha val="50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793790" y="5141119"/>
            <a:ext cx="944927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Predict. Prevent. Preserve.</a:t>
            </a:r>
            <a:endParaRPr lang="en-US" sz="6150" dirty="0"/>
          </a:p>
        </p:txBody>
      </p:sp>
      <p:sp>
        <p:nvSpPr>
          <p:cNvPr id="20" name="Text 15"/>
          <p:cNvSpPr/>
          <p:nvPr/>
        </p:nvSpPr>
        <p:spPr>
          <a:xfrm>
            <a:off x="793790" y="6459498"/>
            <a:ext cx="77046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Turning Tomorrow's Trash into Today's Treasure</a:t>
            </a:r>
            <a:endParaRPr lang="en-US" sz="2650" dirty="0"/>
          </a:p>
        </p:txBody>
      </p:sp>
      <p:sp>
        <p:nvSpPr>
          <p:cNvPr id="21" name="Text 16"/>
          <p:cNvSpPr/>
          <p:nvPr/>
        </p:nvSpPr>
        <p:spPr>
          <a:xfrm>
            <a:off x="793790" y="72249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Contact: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</a:t>
            </a:r>
            <a:r>
              <a:rPr lang="en-US" sz="1750" u="sng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divyaes26@gmail.com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| </a:t>
            </a:r>
            <a:r>
              <a:rPr lang="en-US" sz="1750" u="sng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| </a:t>
            </a:r>
            <a:r>
              <a:rPr lang="en-US" sz="1750" dirty="0">
                <a:solidFill>
                  <a:schemeClr val="accent2">
                    <a:lumMod val="75000"/>
                  </a:schemeClr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7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B15E92-21E3-B9F1-3F12-C94A2C4136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Daily Waste Crisis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Tonnes of edible food wasted in hostels, hotels, and restaurants due to inaccurate demand estimation.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06182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NGO Struggle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Shelters lack consistent donors, creating food scarcity for vulnerable communities.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Triple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Institutions face financial loss, environmental damage (methane emissions), and ethical concerns.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7EBDA3-FBFB-8DE1-C437-A0FBF095B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920" y="544473"/>
            <a:ext cx="3882747" cy="48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ReSave Solution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029920" y="1262658"/>
            <a:ext cx="805695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An </a:t>
            </a:r>
            <a:r>
              <a:rPr lang="en-US" sz="12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AI-powered platform</a:t>
            </a: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that predicts demand, prevents waste, and connects surplus food to NGOs in real time.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29920" y="1918573"/>
            <a:ext cx="8056959" cy="1150501"/>
          </a:xfrm>
          <a:prstGeom prst="roundRect">
            <a:avLst>
              <a:gd name="adj" fmla="val 9537"/>
            </a:avLst>
          </a:prstGeom>
          <a:solidFill>
            <a:srgbClr val="FFFAF6"/>
          </a:solidFill>
          <a:ln/>
          <a:effectLst>
            <a:outerShdw dist="1397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029920" y="1895713"/>
            <a:ext cx="8056959" cy="91440"/>
          </a:xfrm>
          <a:prstGeom prst="roundRect">
            <a:avLst>
              <a:gd name="adj" fmla="val 71337"/>
            </a:avLst>
          </a:prstGeom>
          <a:solidFill>
            <a:srgbClr val="E1C2C2"/>
          </a:solidFill>
          <a:ln/>
        </p:spPr>
      </p:sp>
      <p:sp>
        <p:nvSpPr>
          <p:cNvPr id="7" name="Shape 4"/>
          <p:cNvSpPr/>
          <p:nvPr/>
        </p:nvSpPr>
        <p:spPr>
          <a:xfrm>
            <a:off x="9825454" y="1685687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E1C2C2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965234" y="1802130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208038" y="2306836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Predict Demand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208038" y="2642592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Machine learning forecasting reduces waste by 20–30%.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029920" y="3457218"/>
            <a:ext cx="8056959" cy="1150501"/>
          </a:xfrm>
          <a:prstGeom prst="roundRect">
            <a:avLst>
              <a:gd name="adj" fmla="val 9537"/>
            </a:avLst>
          </a:prstGeom>
          <a:solidFill>
            <a:srgbClr val="FFFAF6"/>
          </a:solidFill>
          <a:ln/>
          <a:effectLst>
            <a:outerShdw dist="1397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6029920" y="3434358"/>
            <a:ext cx="8056959" cy="91440"/>
          </a:xfrm>
          <a:prstGeom prst="roundRect">
            <a:avLst>
              <a:gd name="adj" fmla="val 71337"/>
            </a:avLst>
          </a:prstGeom>
          <a:solidFill>
            <a:srgbClr val="CCC4EC"/>
          </a:solidFill>
          <a:ln/>
        </p:spPr>
      </p:sp>
      <p:sp>
        <p:nvSpPr>
          <p:cNvPr id="13" name="Shape 10"/>
          <p:cNvSpPr/>
          <p:nvPr/>
        </p:nvSpPr>
        <p:spPr>
          <a:xfrm>
            <a:off x="9825454" y="3224332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CCC4EC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965234" y="3340775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208038" y="3845481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Track Surplus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208038" y="4181237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Real-time dashboard monitors available food inventory.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029920" y="4995863"/>
            <a:ext cx="8056959" cy="1150501"/>
          </a:xfrm>
          <a:prstGeom prst="roundRect">
            <a:avLst>
              <a:gd name="adj" fmla="val 9537"/>
            </a:avLst>
          </a:prstGeom>
          <a:solidFill>
            <a:srgbClr val="FFFAF6"/>
          </a:solidFill>
          <a:ln/>
          <a:effectLst>
            <a:outerShdw dist="1397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6029920" y="4973003"/>
            <a:ext cx="8056959" cy="91440"/>
          </a:xfrm>
          <a:prstGeom prst="roundRect">
            <a:avLst>
              <a:gd name="adj" fmla="val 71337"/>
            </a:avLst>
          </a:prstGeom>
          <a:solidFill>
            <a:srgbClr val="B4DAE4"/>
          </a:solidFill>
          <a:ln/>
        </p:spPr>
      </p:sp>
      <p:sp>
        <p:nvSpPr>
          <p:cNvPr id="19" name="Shape 16"/>
          <p:cNvSpPr/>
          <p:nvPr/>
        </p:nvSpPr>
        <p:spPr>
          <a:xfrm>
            <a:off x="9825454" y="4762976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B4DAE4">
              <a:alpha val="5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9965234" y="4879419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208038" y="5384125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Match &amp; Deliver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6208038" y="5719882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Automated NGO matching with pickup coordination.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6029920" y="6534507"/>
            <a:ext cx="8056959" cy="1150501"/>
          </a:xfrm>
          <a:prstGeom prst="roundRect">
            <a:avLst>
              <a:gd name="adj" fmla="val 9537"/>
            </a:avLst>
          </a:prstGeom>
          <a:solidFill>
            <a:srgbClr val="FFFAF6"/>
          </a:solidFill>
          <a:ln/>
          <a:effectLst>
            <a:outerShdw dist="1397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24" name="Shape 21"/>
          <p:cNvSpPr/>
          <p:nvPr/>
        </p:nvSpPr>
        <p:spPr>
          <a:xfrm>
            <a:off x="6029920" y="6511647"/>
            <a:ext cx="8056959" cy="91440"/>
          </a:xfrm>
          <a:prstGeom prst="roundRect">
            <a:avLst>
              <a:gd name="adj" fmla="val 71337"/>
            </a:avLst>
          </a:prstGeom>
          <a:solidFill>
            <a:srgbClr val="E1C2C2"/>
          </a:solidFill>
          <a:ln/>
        </p:spPr>
      </p:sp>
      <p:sp>
        <p:nvSpPr>
          <p:cNvPr id="25" name="Shape 22"/>
          <p:cNvSpPr/>
          <p:nvPr/>
        </p:nvSpPr>
        <p:spPr>
          <a:xfrm>
            <a:off x="9825454" y="6301621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E1C2C2">
              <a:alpha val="5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9965234" y="6418064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4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208038" y="6922770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Report Impact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6208038" y="7258526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CSR &amp; sustainability reports for donors.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3B063B-C831-932C-6D13-08BAE9C2A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775" y="7778115"/>
            <a:ext cx="2614625" cy="3514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64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User Validation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Hotels &amp; Institutions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1337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851B2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90%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of surveyed hotels need real-time food waste monitoring.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Pain points: overproduction costs, inefficient tracking.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NGOs &amp; Shelters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411337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Confirmed benefit of predictable, reliable donation timing.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Solves: food scarcity, supply inconsistency.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5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HTML5 + Tailwind CSS + Vanilla JavaScript + Chart.js 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451396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Node.js / Flask + Express with PostgreSQL database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874568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Google Maps API for NGO location &amp; routing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13042702" cy="1322189"/>
          </a:xfrm>
          <a:prstGeom prst="roundRect">
            <a:avLst>
              <a:gd name="adj" fmla="val 41173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Hosting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715714"/>
            <a:ext cx="125738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AWS / Firebase for scalable deployment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867394-B896-ACC0-7350-6F819865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5396270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Development Roadmap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7A8A8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905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Now (MVP)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 prediction, surplus tracking, NGO matching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2AAD2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905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30 Days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Live donation data integration, real-time alerts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9AC0C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905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60 Days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CSR dashboards &amp; role-based login system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7A8A8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905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90 Days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Pilot deployment in 5 hotels + 3 NGO networks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2AAD2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905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Future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IoT smart bins + blockchain tracking</a:t>
            </a:r>
            <a:endParaRPr lang="en-US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71DBF35-4E8A-6DC4-5DC4-C436BC59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7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Impact &amp; Scalability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25-30%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Waste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Decrease in food waste per institution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15-20%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42221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Reduction in food procurement expenses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1000+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Meals Monthly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Donated per partner site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7660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Scalability: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SaaS model, partnerships with food delivery platforms (Zomato, Swiggy), expansion to city-level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69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Prototype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9384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86400"/>
            <a:ext cx="3194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Prediction 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Real-time demand forecasting with Chart.js visualization.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89384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NGO Matching Panel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Automated matching with auto-routing to nearest shelters.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8938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Impact Analytics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CO₂ avoided, meals saved, cost reduction tracking.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BC594B-ECBF-C2A6-7647-D9248190E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85788"/>
            <a:ext cx="532542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Team &amp; Expertise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5569" y="1677472"/>
            <a:ext cx="13139261" cy="5388054"/>
          </a:xfrm>
          <a:prstGeom prst="roundRect">
            <a:avLst>
              <a:gd name="adj" fmla="val 16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3189" y="1685092"/>
            <a:ext cx="13124021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66549" y="1820466"/>
            <a:ext cx="2719864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Role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4120039" y="1820466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Team Member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6744772" y="1820466"/>
            <a:ext cx="324100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Expertise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419398" y="1820466"/>
            <a:ext cx="324481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Focus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3189" y="2296597"/>
            <a:ext cx="13124021" cy="611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6549" y="2431971"/>
            <a:ext cx="2719864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Frontend Designer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120039" y="2431971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Abinaya A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6744772" y="2431971"/>
            <a:ext cx="324100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React, Tailwind CSS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0419398" y="2431971"/>
            <a:ext cx="324481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User interface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53189" y="2908102"/>
            <a:ext cx="13124021" cy="9522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66549" y="3043476"/>
            <a:ext cx="271986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Quality Assurance (QA) Engineer / Tester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4120039" y="3043476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Bushra Jabeen I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6744772" y="3043476"/>
            <a:ext cx="3241000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Testing, Debugging, Automation Tools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0419398" y="3043476"/>
            <a:ext cx="3244810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Application reliability &amp; bug detection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53189" y="3860363"/>
            <a:ext cx="13124021" cy="16337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66549" y="3995738"/>
            <a:ext cx="271986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Security &amp; API Integration Engineer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4120039" y="3995738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Divya E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6744772" y="3995738"/>
            <a:ext cx="3241000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OAuth, JWT, API Security, Google Maps API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0419398" y="3995738"/>
            <a:ext cx="3244810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Implement secure authentication and integrate third-party APIs like Google Maps.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53189" y="5494139"/>
            <a:ext cx="13124021" cy="9522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66549" y="5629513"/>
            <a:ext cx="2719864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Full Stack Developer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4120039" y="5629513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Janani A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6744772" y="5629513"/>
            <a:ext cx="324100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Python, React, Node.js, AI/ML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0419398" y="5629513"/>
            <a:ext cx="3244810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End-to-end development &amp; architecture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53189" y="6446401"/>
            <a:ext cx="13124021" cy="611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66549" y="6581775"/>
            <a:ext cx="2719864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Data Engineer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4120039" y="6581775"/>
            <a:ext cx="21911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Pooja S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6744772" y="6581775"/>
            <a:ext cx="324100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TensorFlow, PostgreSQL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10419398" y="6581775"/>
            <a:ext cx="324481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ML model training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745569" y="7305080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Why Us: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Combined expertise in AI, web development, hackathons, and sustainability tech with proven analytics capabilities.</a:t>
            </a:r>
            <a:endParaRPr lang="en-US" sz="16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7BA71F-E272-CFC9-0048-95E576A1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75" y="7685071"/>
            <a:ext cx="2614625" cy="4444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545</Words>
  <Application>Microsoft Office PowerPoint</Application>
  <PresentationFormat>Custom</PresentationFormat>
  <Paragraphs>123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Public Sans</vt:lpstr>
      <vt:lpstr>Playfair Display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Goutham S</dc:creator>
  <cp:lastModifiedBy>Goutham S</cp:lastModifiedBy>
  <cp:revision>2</cp:revision>
  <dcterms:created xsi:type="dcterms:W3CDTF">2025-10-22T13:04:14Z</dcterms:created>
  <dcterms:modified xsi:type="dcterms:W3CDTF">2025-10-22T14:03:08Z</dcterms:modified>
</cp:coreProperties>
</file>